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1824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72D41-E2CA-464C-A157-FCA51B0C99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49D9BC-2506-42AB-B7A2-F878CFD50C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AB6C6-6B9C-41DA-9C53-18DD8D0FC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29E5F-E5AD-4DA5-B50D-70BF3A6DC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725BD-163D-4A83-A683-F2A236C2F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612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6875F-3F1A-44E2-A871-9043C7206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D19248-CB4E-414A-9861-E0D9FB3B2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6011E-B89B-4D66-A47E-0895F10D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7E5B4-1407-44D0-9686-57613C30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DE0A4-DB2E-4A4E-BE99-613EEFB2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898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93072B-EFE8-446E-B684-9A447CED8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C7963-3534-474D-9840-ECF57E4CC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7895-43A1-4E52-88A5-F06FEA2AF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C14E2-3B03-4B4C-B352-DB0931A1D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E591E-7020-4D2F-81CE-6EB7D6B86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94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B83D4-E9CC-4100-BF3C-937E65C8E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6E0A3-6BE5-4460-9AB1-699A17997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43EC4-DA5F-4647-8320-6E75CD75F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22C65-9273-45F5-80C2-30FB227F1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C820D-C553-4767-AB61-54BFFDE8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82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5E00D-8226-47EA-9BBB-5D034E2D1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C9315-24D2-490A-994E-4520EC06A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28955-9E32-4377-AD16-471E74186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A13C6-2E10-402B-B639-347D4D326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190B1-4775-4C1C-8E98-73B5CF31F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48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5522F-0A7D-4DD9-B603-EFD55256F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C2738-7648-4C1D-BFEB-EF7A4BD7D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3C093C-2986-4CC1-BD1D-5FDE6BC63D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79EF9-F0D6-48B0-B275-EA441B352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148E6-DADE-43B4-987C-95C16218B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130369-C9E4-4A49-8DCC-1CE55AC67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7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DFAC-827A-46E9-9442-98609463C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9C342-9E3B-455F-81F8-20F8B65D3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47BC6C-CEAE-4D8C-BA42-A10C2B883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BB27D-4C0A-4D76-84A6-31AD7857E0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C06AC-03FF-4219-9890-60C7425C2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EFED1A-E56F-410E-8938-ADFDA3E25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5E24C3-EDDD-43B2-AA7E-0A7F3BC8B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D87B1-F583-4261-9DEF-8DD10E5FA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D680-DC1F-45FD-9F32-FD83B95C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8D34D2-3D16-4148-B1C8-7CFA2CC0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3D3EF-8786-43C3-A4E2-BDE27A27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BA992E-0BA1-43B7-956E-1CAA0CAF8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5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CF55DB-4BDD-487C-8474-69AEE0705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C03E94-0D42-4068-A56E-EA02F04E2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072327-1481-48CE-870E-A1794E485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07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5CE69-7B13-4F9E-BF01-BB77BFA6F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E3AFC-F811-433A-BE34-26DFA2674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DFBE6-C42D-412E-82C8-5BB4229BD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06301-51FA-4D2E-AA9B-4CCF4C01F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0C980-5B35-4D95-94E7-7925E2A66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1A25E-020C-4FA6-AE8E-525E887D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36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8470E-A358-4671-93AD-3871C1EBA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1513A4-675D-48CA-987D-F08F5726C7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AE64E3-89CD-4FE5-86AC-699E97C66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FC916-5526-448D-BDB3-0BE70FBDE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12711-EBA1-4DDE-BDE6-C528445F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8BAFC-CCAF-4552-BBEF-47E797377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8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0345D3-EDC9-4929-B5F0-D9FB6835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AB8F2-2A80-4C4C-A9B2-FF9913BD1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3A473-C683-4F2A-A077-A5C5FB6B3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F610B-EC19-4CA7-8698-015589E0469F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961BA-C820-4683-975F-7554D81F3D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8930C-4F0A-424A-BDC6-665829BFFF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5B9BE-DF8F-4C8E-8AF5-22798EB48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5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28215F9-B289-42E1-BBCF-77533F946E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07704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Bitmap Image" r:id="rId3" imgW="19050120" imgH="10715760" progId="Paint.Picture">
                  <p:embed/>
                </p:oleObj>
              </mc:Choice>
              <mc:Fallback>
                <p:oleObj name="Bitmap Image" r:id="rId3" imgW="19050120" imgH="107157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5EB4451-F868-4D8E-83E6-DA6AFFF147E4}"/>
              </a:ext>
            </a:extLst>
          </p:cNvPr>
          <p:cNvSpPr/>
          <p:nvPr/>
        </p:nvSpPr>
        <p:spPr>
          <a:xfrm rot="17043308">
            <a:off x="-1729413" y="-1638453"/>
            <a:ext cx="4468843" cy="4623151"/>
          </a:xfrm>
          <a:prstGeom prst="triangle">
            <a:avLst/>
          </a:prstGeom>
          <a:solidFill>
            <a:schemeClr val="accent6">
              <a:alpha val="92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FF52B31E-AB18-4280-BAE9-14BBC4EEA0CC}"/>
              </a:ext>
            </a:extLst>
          </p:cNvPr>
          <p:cNvSpPr/>
          <p:nvPr/>
        </p:nvSpPr>
        <p:spPr>
          <a:xfrm rot="5400000">
            <a:off x="-1141562" y="396815"/>
            <a:ext cx="7634377" cy="6840747"/>
          </a:xfrm>
          <a:prstGeom prst="triangle">
            <a:avLst/>
          </a:prstGeom>
          <a:solidFill>
            <a:schemeClr val="accent6">
              <a:alpha val="88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49DB0-3288-4C0B-BD2D-13E7505986FF}"/>
              </a:ext>
            </a:extLst>
          </p:cNvPr>
          <p:cNvSpPr/>
          <p:nvPr/>
        </p:nvSpPr>
        <p:spPr>
          <a:xfrm>
            <a:off x="0" y="3107474"/>
            <a:ext cx="5195653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gency FB" panose="020B0503020202020204" pitchFamily="34" charset="0"/>
              </a:rPr>
              <a:t>ODIN MOVIES</a:t>
            </a:r>
          </a:p>
        </p:txBody>
      </p:sp>
    </p:spTree>
    <p:extLst>
      <p:ext uri="{BB962C8B-B14F-4D97-AF65-F5344CB8AC3E}">
        <p14:creationId xmlns:p14="http://schemas.microsoft.com/office/powerpoint/2010/main" val="4001214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Agency FB</vt:lpstr>
      <vt:lpstr>Arial</vt:lpstr>
      <vt:lpstr>Calibri</vt:lpstr>
      <vt:lpstr>Calibri Light</vt:lpstr>
      <vt:lpstr>Office Theme</vt:lpstr>
      <vt:lpstr>Paintbrush Picture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EC CSE 3C MANAB KUMAR BISWAS</dc:creator>
  <cp:lastModifiedBy>EC CSE 3C MANAB KUMAR BISWAS</cp:lastModifiedBy>
  <cp:revision>3</cp:revision>
  <dcterms:created xsi:type="dcterms:W3CDTF">2021-12-05T19:43:50Z</dcterms:created>
  <dcterms:modified xsi:type="dcterms:W3CDTF">2021-12-05T19:55:10Z</dcterms:modified>
</cp:coreProperties>
</file>

<file path=docProps/thumbnail.jpeg>
</file>